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zh-TW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966" y="-52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51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51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89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81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88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79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45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598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62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751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14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648B6-FBDC-4274-B269-B6452FB7BB71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24BE-E26A-48B9-A6D6-0FC65A0C76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40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13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RT-120</dc:creator>
  <cp:lastModifiedBy>RT-120</cp:lastModifiedBy>
  <cp:revision>2</cp:revision>
  <dcterms:created xsi:type="dcterms:W3CDTF">2021-03-15T07:06:28Z</dcterms:created>
  <dcterms:modified xsi:type="dcterms:W3CDTF">2021-03-15T07:20:57Z</dcterms:modified>
</cp:coreProperties>
</file>